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1" r:id="rId4"/>
    <p:sldId id="265" r:id="rId5"/>
    <p:sldId id="267" r:id="rId6"/>
    <p:sldId id="264" r:id="rId7"/>
    <p:sldId id="266" r:id="rId8"/>
    <p:sldId id="259" r:id="rId9"/>
    <p:sldId id="262" r:id="rId10"/>
    <p:sldId id="268" r:id="rId11"/>
    <p:sldId id="270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A81F6-8D67-4705-9B9B-DED7EBD6261C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BC046-E20C-428C-856C-2AC4E7B28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" TargetMode="External"/><Relationship Id="rId2" Type="http://schemas.openxmlformats.org/officeDocument/2006/relationships/hyperlink" Target="http://www.nih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ptodate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fda.gov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.com/" TargetMode="External"/><Relationship Id="rId2" Type="http://schemas.openxmlformats.org/officeDocument/2006/relationships/hyperlink" Target="http://www.ncbi.nlm.nih.gov/pubm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ih.gov/" TargetMode="External"/><Relationship Id="rId5" Type="http://schemas.openxmlformats.org/officeDocument/2006/relationships/hyperlink" Target="http://www.thelancet.com/" TargetMode="External"/><Relationship Id="rId4" Type="http://schemas.openxmlformats.org/officeDocument/2006/relationships/hyperlink" Target="http://www.pnas.org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Müasir</a:t>
            </a:r>
            <a:r>
              <a:rPr lang="en-US" dirty="0" smtClean="0"/>
              <a:t> </a:t>
            </a:r>
            <a:r>
              <a:rPr lang="en-US" dirty="0" err="1" smtClean="0"/>
              <a:t>tibbi</a:t>
            </a:r>
            <a:r>
              <a:rPr lang="en-US" dirty="0" smtClean="0"/>
              <a:t> </a:t>
            </a:r>
            <a:r>
              <a:rPr lang="en-US" dirty="0" err="1" smtClean="0"/>
              <a:t>tədqiqatlarda</a:t>
            </a:r>
            <a:r>
              <a:rPr lang="en-US" dirty="0" smtClean="0"/>
              <a:t> </a:t>
            </a:r>
            <a:r>
              <a:rPr lang="en-US" dirty="0" smtClean="0"/>
              <a:t>v</a:t>
            </a:r>
            <a:r>
              <a:rPr lang="az-Latn-AZ" dirty="0" smtClean="0"/>
              <a:t>ə</a:t>
            </a:r>
            <a:r>
              <a:rPr lang="en-US" dirty="0" smtClean="0"/>
              <a:t> </a:t>
            </a:r>
            <a:r>
              <a:rPr lang="en-US" dirty="0" err="1" smtClean="0"/>
              <a:t>klinik</a:t>
            </a:r>
            <a:r>
              <a:rPr lang="en-US" dirty="0" smtClean="0"/>
              <a:t> </a:t>
            </a:r>
            <a:r>
              <a:rPr lang="en-US" dirty="0" err="1" smtClean="0"/>
              <a:t>tibbd</a:t>
            </a:r>
            <a:r>
              <a:rPr lang="az-Latn-AZ" dirty="0" smtClean="0"/>
              <a:t>ə</a:t>
            </a:r>
            <a:r>
              <a:rPr lang="en-US" dirty="0" smtClean="0"/>
              <a:t> </a:t>
            </a:r>
            <a:r>
              <a:rPr lang="en-US" dirty="0" err="1" smtClean="0"/>
              <a:t>etibarl</a:t>
            </a:r>
            <a:r>
              <a:rPr lang="az-Latn-AZ" dirty="0" smtClean="0"/>
              <a:t>ı</a:t>
            </a:r>
            <a:r>
              <a:rPr lang="en-US" dirty="0" smtClean="0"/>
              <a:t> </a:t>
            </a:r>
            <a:r>
              <a:rPr lang="en-US" dirty="0" err="1" smtClean="0"/>
              <a:t>informasiya</a:t>
            </a:r>
            <a:r>
              <a:rPr lang="en-US" dirty="0" smtClean="0"/>
              <a:t> </a:t>
            </a:r>
            <a:r>
              <a:rPr lang="en-US" dirty="0" err="1" smtClean="0"/>
              <a:t>resurslar</a:t>
            </a:r>
            <a:r>
              <a:rPr lang="az-Latn-AZ" dirty="0" smtClean="0"/>
              <a:t>ı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r"/>
            <a:endParaRPr lang="en-US" dirty="0"/>
          </a:p>
          <a:p>
            <a:pPr algn="r"/>
            <a:endParaRPr lang="en-US" dirty="0" smtClean="0"/>
          </a:p>
          <a:p>
            <a:pPr algn="r"/>
            <a:endParaRPr lang="en-US" dirty="0"/>
          </a:p>
          <a:p>
            <a:pPr algn="r"/>
            <a:endParaRPr lang="en-US" dirty="0" smtClean="0"/>
          </a:p>
          <a:p>
            <a:pPr algn="r"/>
            <a:endParaRPr lang="en-US" dirty="0"/>
          </a:p>
          <a:p>
            <a:pPr algn="r"/>
            <a:endParaRPr lang="en-US" dirty="0" smtClean="0"/>
          </a:p>
          <a:p>
            <a:pPr algn="r"/>
            <a:r>
              <a:rPr lang="en-US" sz="3600" b="1" dirty="0" err="1" smtClean="0">
                <a:solidFill>
                  <a:srgbClr val="002060"/>
                </a:solidFill>
              </a:rPr>
              <a:t>Allahverdi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Shahveranov</a:t>
            </a:r>
            <a:r>
              <a:rPr lang="en-US" sz="3600" b="1" dirty="0" smtClean="0">
                <a:solidFill>
                  <a:srgbClr val="002060"/>
                </a:solidFill>
              </a:rPr>
              <a:t>,</a:t>
            </a:r>
          </a:p>
          <a:p>
            <a:pPr algn="r">
              <a:buNone/>
            </a:pPr>
            <a:r>
              <a:rPr lang="en-US" sz="3600" b="1" dirty="0" smtClean="0">
                <a:solidFill>
                  <a:srgbClr val="002060"/>
                </a:solidFill>
              </a:rPr>
              <a:t>6</a:t>
            </a:r>
            <a:r>
              <a:rPr lang="en-US" sz="3600" b="1" baseline="30000" dirty="0" smtClean="0">
                <a:solidFill>
                  <a:srgbClr val="002060"/>
                </a:solidFill>
              </a:rPr>
              <a:t>th</a:t>
            </a:r>
            <a:r>
              <a:rPr lang="en-US" sz="3600" b="1" dirty="0" smtClean="0">
                <a:solidFill>
                  <a:srgbClr val="002060"/>
                </a:solidFill>
              </a:rPr>
              <a:t> course</a:t>
            </a:r>
            <a:r>
              <a:rPr lang="en-US" sz="3600" b="1" dirty="0" smtClean="0">
                <a:solidFill>
                  <a:srgbClr val="002060"/>
                </a:solidFill>
              </a:rPr>
              <a:t>,</a:t>
            </a:r>
            <a:r>
              <a:rPr lang="az-Latn-AZ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</a:rPr>
              <a:t>AMU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r">
              <a:buNone/>
            </a:pP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0240"/>
            <a:ext cx="9144000" cy="307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quotes about Internet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"You do not know our culture, our ethics, or the unwritten codes that already provide our society more order than could be obtained by any of your impositions."</a:t>
            </a: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Source: A Declaration of the Independence of Cyberspace. John Perry Barlow. </a:t>
            </a:r>
            <a:r>
              <a:rPr lang="en-US" sz="2800" dirty="0" err="1" smtClean="0"/>
              <a:t>Davos</a:t>
            </a:r>
            <a:r>
              <a:rPr lang="en-US" sz="2800" dirty="0" smtClean="0"/>
              <a:t>, Switzerland. February 8, 1996. </a:t>
            </a:r>
            <a:endParaRPr lang="ru-RU" sz="2800" dirty="0"/>
          </a:p>
        </p:txBody>
      </p:sp>
      <p:pic>
        <p:nvPicPr>
          <p:cNvPr id="4" name="Рисунок 3" descr="images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57562"/>
            <a:ext cx="9144000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Wikipedi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810000" cy="3362325"/>
          </a:xfrm>
        </p:spPr>
      </p:pic>
      <p:pic>
        <p:nvPicPr>
          <p:cNvPr id="5" name="Рисунок 4" descr="pubmedimag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3372" y="0"/>
            <a:ext cx="5000628" cy="2499360"/>
          </a:xfrm>
          <a:prstGeom prst="rect">
            <a:avLst/>
          </a:prstGeom>
        </p:spPr>
      </p:pic>
      <p:pic>
        <p:nvPicPr>
          <p:cNvPr id="6" name="Рисунок 5" descr="journal_header_v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214950"/>
            <a:ext cx="9144000" cy="1159229"/>
          </a:xfrm>
          <a:prstGeom prst="rect">
            <a:avLst/>
          </a:prstGeom>
        </p:spPr>
      </p:pic>
      <p:pic>
        <p:nvPicPr>
          <p:cNvPr id="7" name="Рисунок 6" descr="images (8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2500306"/>
            <a:ext cx="4429124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Hansi</a:t>
            </a:r>
            <a:r>
              <a:rPr lang="en-US" dirty="0" smtClean="0"/>
              <a:t> </a:t>
            </a:r>
            <a:r>
              <a:rPr lang="en-US" dirty="0" err="1" smtClean="0"/>
              <a:t>saytdan</a:t>
            </a:r>
            <a:r>
              <a:rPr lang="en-US" dirty="0" smtClean="0"/>
              <a:t> </a:t>
            </a:r>
            <a:r>
              <a:rPr lang="en-US" dirty="0" err="1" smtClean="0"/>
              <a:t>dozani</a:t>
            </a:r>
            <a:r>
              <a:rPr lang="en-US" dirty="0" smtClean="0"/>
              <a:t> </a:t>
            </a:r>
            <a:r>
              <a:rPr lang="en-US" dirty="0" err="1" smtClean="0"/>
              <a:t>teyin</a:t>
            </a:r>
            <a:r>
              <a:rPr lang="en-US" dirty="0" smtClean="0"/>
              <a:t> </a:t>
            </a:r>
            <a:r>
              <a:rPr lang="en-US" dirty="0" err="1" smtClean="0"/>
              <a:t>etmisiniz</a:t>
            </a:r>
            <a:r>
              <a:rPr lang="en-US" dirty="0" smtClean="0"/>
              <a:t>? </a:t>
            </a:r>
            <a:endParaRPr lang="ru-RU" dirty="0"/>
          </a:p>
        </p:txBody>
      </p:sp>
      <p:pic>
        <p:nvPicPr>
          <p:cNvPr id="4" name="Содержимое 3" descr="862_337180012_20081030-citacion-judici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9144000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Etibarli</a:t>
            </a:r>
            <a:r>
              <a:rPr lang="en-US" dirty="0" smtClean="0"/>
              <a:t> </a:t>
            </a:r>
            <a:r>
              <a:rPr lang="en-US" dirty="0" err="1" smtClean="0"/>
              <a:t>Klinik</a:t>
            </a:r>
            <a:r>
              <a:rPr lang="en-US" dirty="0" smtClean="0"/>
              <a:t> </a:t>
            </a:r>
            <a:r>
              <a:rPr lang="en-US" dirty="0" err="1" smtClean="0"/>
              <a:t>Tibbi</a:t>
            </a:r>
            <a:r>
              <a:rPr lang="en-US" dirty="0" smtClean="0"/>
              <a:t> Internet </a:t>
            </a:r>
            <a:r>
              <a:rPr lang="en-US" dirty="0" err="1" smtClean="0"/>
              <a:t>Saytlari</a:t>
            </a:r>
            <a:r>
              <a:rPr lang="en-US" dirty="0" smtClean="0"/>
              <a:t> </a:t>
            </a:r>
            <a:r>
              <a:rPr lang="en-US" dirty="0" err="1" smtClean="0"/>
              <a:t>nədir</a:t>
            </a:r>
            <a:r>
              <a:rPr lang="en-US" dirty="0" smtClean="0"/>
              <a:t>?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Premier evidence-based clinical decision support resource authored by physicians to help healthcare practitioners </a:t>
            </a:r>
            <a:r>
              <a:rPr lang="en-US" b="1" dirty="0" smtClean="0">
                <a:solidFill>
                  <a:srgbClr val="FF0000"/>
                </a:solidFill>
              </a:rPr>
              <a:t>make the best decisions </a:t>
            </a:r>
            <a:r>
              <a:rPr lang="en-US" dirty="0" smtClean="0"/>
              <a:t>at the point of care. </a:t>
            </a:r>
          </a:p>
          <a:p>
            <a:r>
              <a:rPr lang="en-US" dirty="0" smtClean="0"/>
              <a:t>By combining the latest clinical knowledge with cutting-edge technology, </a:t>
            </a:r>
            <a:r>
              <a:rPr lang="en-US" b="1" dirty="0" err="1" smtClean="0">
                <a:solidFill>
                  <a:srgbClr val="FF0000"/>
                </a:solidFill>
              </a:rPr>
              <a:t>UpToDate</a:t>
            </a:r>
            <a:r>
              <a:rPr lang="en-US" dirty="0" smtClean="0"/>
              <a:t> changes the way clinicians practice medicine and has become an indispensable part of clinical workflows in institutions and practices worldwide.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Etibarli</a:t>
            </a:r>
            <a:r>
              <a:rPr lang="en-US" dirty="0" smtClean="0"/>
              <a:t> </a:t>
            </a:r>
            <a:r>
              <a:rPr lang="en-US" dirty="0" err="1" smtClean="0"/>
              <a:t>Klinik</a:t>
            </a:r>
            <a:r>
              <a:rPr lang="en-US" dirty="0" smtClean="0"/>
              <a:t> </a:t>
            </a:r>
            <a:r>
              <a:rPr lang="en-US" dirty="0" err="1" smtClean="0"/>
              <a:t>Tibbi</a:t>
            </a:r>
            <a:r>
              <a:rPr lang="en-US" dirty="0" smtClean="0"/>
              <a:t> Internet </a:t>
            </a:r>
            <a:r>
              <a:rPr lang="en-US" dirty="0" err="1" smtClean="0"/>
              <a:t>Saytlari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smtClean="0"/>
              <a:t>1. </a:t>
            </a:r>
            <a:r>
              <a:rPr lang="en-US" dirty="0" smtClean="0">
                <a:hlinkClick r:id="rId2"/>
              </a:rPr>
              <a:t>http://www.nih.gov/</a:t>
            </a:r>
            <a:r>
              <a:rPr lang="en-US" dirty="0" smtClean="0"/>
              <a:t> - National Institute of Health</a:t>
            </a:r>
          </a:p>
          <a:p>
            <a:r>
              <a:rPr lang="en-US" dirty="0" smtClean="0"/>
              <a:t>2. </a:t>
            </a:r>
            <a:r>
              <a:rPr lang="en-US" dirty="0" smtClean="0">
                <a:hlinkClick r:id="rId3"/>
              </a:rPr>
              <a:t>http://www.cdc.gov/</a:t>
            </a:r>
            <a:r>
              <a:rPr lang="en-US" dirty="0" smtClean="0"/>
              <a:t> - Centers for Disease Control and Prevention </a:t>
            </a:r>
          </a:p>
          <a:p>
            <a:r>
              <a:rPr lang="en-US" dirty="0" smtClean="0"/>
              <a:t>3. </a:t>
            </a:r>
            <a:r>
              <a:rPr lang="en-US" dirty="0" smtClean="0">
                <a:hlinkClick r:id="rId4"/>
              </a:rPr>
              <a:t>http://www.uptodate.com/</a:t>
            </a:r>
            <a:r>
              <a:rPr lang="en-US" dirty="0" smtClean="0"/>
              <a:t> - premier evidence-based clinical decision support resource</a:t>
            </a:r>
          </a:p>
          <a:p>
            <a:r>
              <a:rPr lang="en-US" dirty="0" smtClean="0"/>
              <a:t> 4. http://www.who.int/ - World Health of Organization.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 </a:t>
            </a:r>
            <a:r>
              <a:rPr lang="en-US" dirty="0" err="1" smtClean="0"/>
              <a:t>Dermanlar</a:t>
            </a:r>
            <a:r>
              <a:rPr lang="en-US" dirty="0" smtClean="0"/>
              <a:t> 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http://www.fda.gov/</a:t>
            </a:r>
            <a:r>
              <a:rPr lang="en-US" dirty="0" smtClean="0"/>
              <a:t> - </a:t>
            </a:r>
            <a:r>
              <a:rPr lang="en-US" b="1" dirty="0" smtClean="0"/>
              <a:t>Food and Drug Administration ( FDA )</a:t>
            </a:r>
            <a:endParaRPr lang="ru-RU" dirty="0"/>
          </a:p>
        </p:txBody>
      </p:sp>
      <p:pic>
        <p:nvPicPr>
          <p:cNvPr id="6" name="Рисунок 5" descr="fda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71810"/>
            <a:ext cx="9144000" cy="3786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Bes </a:t>
            </a:r>
            <a:r>
              <a:rPr lang="en-US" dirty="0" err="1" smtClean="0"/>
              <a:t>Tibbi</a:t>
            </a:r>
            <a:r>
              <a:rPr lang="en-US" dirty="0" smtClean="0"/>
              <a:t> </a:t>
            </a:r>
            <a:r>
              <a:rPr lang="en-US" dirty="0" err="1" smtClean="0"/>
              <a:t>Tedqiqatlar</a:t>
            </a:r>
            <a:r>
              <a:rPr lang="en-US" dirty="0" smtClean="0"/>
              <a:t> ? </a:t>
            </a:r>
            <a:br>
              <a:rPr lang="en-US" dirty="0" smtClean="0"/>
            </a:br>
            <a:r>
              <a:rPr lang="en-US" dirty="0" smtClean="0"/>
              <a:t>Generally </a:t>
            </a:r>
            <a:r>
              <a:rPr lang="en-US" dirty="0" err="1" smtClean="0"/>
              <a:t>Tedqiqatlar</a:t>
            </a:r>
            <a:r>
              <a:rPr lang="en-US" dirty="0" smtClean="0"/>
              <a:t> 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US" dirty="0" smtClean="0">
                <a:hlinkClick r:id="rId2"/>
              </a:rPr>
              <a:t>http://www.ncbi.nlm.nih.gov/pubmed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smtClean="0">
                <a:hlinkClick r:id="rId3"/>
              </a:rPr>
              <a:t>http://www.nature.com/</a:t>
            </a:r>
            <a:r>
              <a:rPr lang="en-US" dirty="0" smtClean="0"/>
              <a:t> </a:t>
            </a:r>
          </a:p>
          <a:p>
            <a:pPr marL="514350" indent="-514350">
              <a:buAutoNum type="arabicParenR"/>
            </a:pPr>
            <a:r>
              <a:rPr lang="en-US" dirty="0" smtClean="0">
                <a:hlinkClick r:id="rId4"/>
              </a:rPr>
              <a:t>http://www.pnas.org/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smtClean="0">
                <a:hlinkClick r:id="rId5"/>
              </a:rPr>
              <a:t>http://www.thelancet.com/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smtClean="0">
                <a:hlinkClick r:id="rId6"/>
              </a:rPr>
              <a:t>http://www.nih.gov/</a:t>
            </a:r>
            <a:r>
              <a:rPr lang="en-US" dirty="0" smtClean="0"/>
              <a:t> </a:t>
            </a:r>
          </a:p>
          <a:p>
            <a:pPr marL="514350" indent="-514350">
              <a:buAutoNum type="arabicParenR"/>
            </a:pPr>
            <a:endParaRPr lang="en-US" dirty="0" smtClean="0"/>
          </a:p>
          <a:p>
            <a:pPr marL="514350" indent="-514350">
              <a:buAutoNum type="arabicParenR"/>
            </a:pPr>
            <a:endParaRPr lang="en-US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ubm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ubmed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aturecomsearch_200910091033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for attention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ru-RU" dirty="0"/>
          </a:p>
        </p:txBody>
      </p:sp>
      <p:pic>
        <p:nvPicPr>
          <p:cNvPr id="4" name="Содержимое 3" descr="ARC Researc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71612"/>
            <a:ext cx="9144000" cy="5286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208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Müasir tibbi tədqiqatlarda və klinik tibbdə etibarlı informasiya resursları</vt:lpstr>
      <vt:lpstr>Some quotes about Internet </vt:lpstr>
      <vt:lpstr>Слайд 3</vt:lpstr>
      <vt:lpstr>Hansi saytdan dozani teyin etmisiniz? </vt:lpstr>
      <vt:lpstr>Etibarli Klinik Tibbi Internet Saytlari nədir? </vt:lpstr>
      <vt:lpstr>Etibarli Klinik Tibbi Internet Saytlari</vt:lpstr>
      <vt:lpstr>Bes Dermanlar ? </vt:lpstr>
      <vt:lpstr>Bes Tibbi Tedqiqatlar ?  Generally Tedqiqatlar ? </vt:lpstr>
      <vt:lpstr>Слайд 9</vt:lpstr>
      <vt:lpstr>Слайд 10</vt:lpstr>
      <vt:lpstr>Слайд 11</vt:lpstr>
      <vt:lpstr>Thanks for attention 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Internetin Muasir tibbde ve klinik tedqiqatlarda rolu</dc:title>
  <dc:creator>HP</dc:creator>
  <cp:lastModifiedBy>Mehman</cp:lastModifiedBy>
  <cp:revision>25</cp:revision>
  <dcterms:created xsi:type="dcterms:W3CDTF">2013-03-13T14:20:02Z</dcterms:created>
  <dcterms:modified xsi:type="dcterms:W3CDTF">2013-03-16T20:10:09Z</dcterms:modified>
</cp:coreProperties>
</file>